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8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AA3D-4603-4B64-85B9-9EE677A5B8BD}" type="datetimeFigureOut">
              <a:rPr lang="hu-HU" smtClean="0"/>
              <a:t>2020.04.06.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808-156C-431F-83FE-BA8183D934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733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AA3D-4603-4B64-85B9-9EE677A5B8BD}" type="datetimeFigureOut">
              <a:rPr lang="hu-HU" smtClean="0"/>
              <a:t>2020.04.06.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808-156C-431F-83FE-BA8183D934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868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AA3D-4603-4B64-85B9-9EE677A5B8BD}" type="datetimeFigureOut">
              <a:rPr lang="hu-HU" smtClean="0"/>
              <a:t>2020.04.06.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808-156C-431F-83FE-BA8183D934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512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AA3D-4603-4B64-85B9-9EE677A5B8BD}" type="datetimeFigureOut">
              <a:rPr lang="hu-HU" smtClean="0"/>
              <a:t>2020.04.06.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808-156C-431F-83FE-BA8183D934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211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AA3D-4603-4B64-85B9-9EE677A5B8BD}" type="datetimeFigureOut">
              <a:rPr lang="hu-HU" smtClean="0"/>
              <a:t>2020.04.06.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808-156C-431F-83FE-BA8183D934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93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AA3D-4603-4B64-85B9-9EE677A5B8BD}" type="datetimeFigureOut">
              <a:rPr lang="hu-HU" smtClean="0"/>
              <a:t>2020.04.06.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808-156C-431F-83FE-BA8183D934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13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AA3D-4603-4B64-85B9-9EE677A5B8BD}" type="datetimeFigureOut">
              <a:rPr lang="hu-HU" smtClean="0"/>
              <a:t>2020.04.06.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808-156C-431F-83FE-BA8183D934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547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AA3D-4603-4B64-85B9-9EE677A5B8BD}" type="datetimeFigureOut">
              <a:rPr lang="hu-HU" smtClean="0"/>
              <a:t>2020.04.06.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808-156C-431F-83FE-BA8183D934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271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AA3D-4603-4B64-85B9-9EE677A5B8BD}" type="datetimeFigureOut">
              <a:rPr lang="hu-HU" smtClean="0"/>
              <a:t>2020.04.06.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808-156C-431F-83FE-BA8183D934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113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AA3D-4603-4B64-85B9-9EE677A5B8BD}" type="datetimeFigureOut">
              <a:rPr lang="hu-HU" smtClean="0"/>
              <a:t>2020.04.06.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808-156C-431F-83FE-BA8183D934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52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AA3D-4603-4B64-85B9-9EE677A5B8BD}" type="datetimeFigureOut">
              <a:rPr lang="hu-HU" smtClean="0"/>
              <a:t>2020.04.06.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7808-156C-431F-83FE-BA8183D934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419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8AA3D-4603-4B64-85B9-9EE677A5B8BD}" type="datetimeFigureOut">
              <a:rPr lang="hu-HU" smtClean="0"/>
              <a:t>2020.04.06.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E7808-156C-431F-83FE-BA8183D934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216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703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1881" y="6587896"/>
            <a:ext cx="832807" cy="252000"/>
            <a:chOff x="1116340" y="5884097"/>
            <a:chExt cx="1110410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245711" y="5933153"/>
              <a:ext cx="98103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238905" y="2635836"/>
            <a:ext cx="86835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107255" y="2635837"/>
            <a:ext cx="3267045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hu-HU" sz="4400" dirty="0" smtClean="0">
                <a:latin typeface="+mj-lt"/>
              </a:rPr>
              <a:t>igen</a:t>
            </a:r>
            <a:endParaRPr lang="en-GB" sz="4400" dirty="0">
              <a:latin typeface="+mj-lt"/>
            </a:endParaRPr>
          </a:p>
        </p:txBody>
      </p:sp>
      <p:sp>
        <p:nvSpPr>
          <p:cNvPr id="21" name="B"/>
          <p:cNvSpPr/>
          <p:nvPr/>
        </p:nvSpPr>
        <p:spPr>
          <a:xfrm>
            <a:off x="4742318" y="2634459"/>
            <a:ext cx="86835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5610668" y="2635837"/>
            <a:ext cx="3267045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hu-HU" sz="4400" dirty="0" smtClean="0">
                <a:latin typeface="+mj-lt"/>
              </a:rPr>
              <a:t>nem</a:t>
            </a:r>
            <a:endParaRPr lang="en-GB" sz="4400" dirty="0">
              <a:latin typeface="+mj-lt"/>
            </a:endParaRPr>
          </a:p>
        </p:txBody>
      </p:sp>
      <p:sp>
        <p:nvSpPr>
          <p:cNvPr id="20" name="C"/>
          <p:cNvSpPr/>
          <p:nvPr/>
        </p:nvSpPr>
        <p:spPr>
          <a:xfrm>
            <a:off x="238905" y="4246997"/>
            <a:ext cx="86835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107255" y="4245620"/>
            <a:ext cx="3267045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hu-HU" sz="4400" dirty="0" smtClean="0">
                <a:latin typeface="+mj-lt"/>
              </a:rPr>
              <a:t>nem</a:t>
            </a:r>
            <a:endParaRPr lang="en-GB" sz="4400" dirty="0">
              <a:latin typeface="+mj-lt"/>
            </a:endParaRPr>
          </a:p>
        </p:txBody>
      </p:sp>
      <p:sp>
        <p:nvSpPr>
          <p:cNvPr id="22" name="D"/>
          <p:cNvSpPr/>
          <p:nvPr/>
        </p:nvSpPr>
        <p:spPr>
          <a:xfrm>
            <a:off x="4742318" y="4245620"/>
            <a:ext cx="86835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5610668" y="4245620"/>
            <a:ext cx="3267045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hu-HU" sz="4400" dirty="0" smtClean="0">
                <a:latin typeface="+mj-lt"/>
              </a:rPr>
              <a:t>nem</a:t>
            </a:r>
            <a:endParaRPr lang="en-GB" sz="4400" dirty="0">
              <a:latin typeface="+mj-lt"/>
            </a:endParaRPr>
          </a:p>
        </p:txBody>
      </p:sp>
      <p:sp>
        <p:nvSpPr>
          <p:cNvPr id="12" name="Question box"/>
          <p:cNvSpPr/>
          <p:nvPr/>
        </p:nvSpPr>
        <p:spPr>
          <a:xfrm>
            <a:off x="237713" y="306052"/>
            <a:ext cx="8640000" cy="216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hu-HU" sz="4400" dirty="0" smtClean="0">
                <a:latin typeface="+mj-lt"/>
              </a:rPr>
              <a:t>Gyümölcs?</a:t>
            </a:r>
            <a:endParaRPr lang="en-GB" sz="4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8337713" y="6047896"/>
            <a:ext cx="54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037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1881" y="6587896"/>
            <a:ext cx="832807" cy="252000"/>
            <a:chOff x="1116340" y="5884097"/>
            <a:chExt cx="1110410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245711" y="5933153"/>
              <a:ext cx="98103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238905" y="2635836"/>
            <a:ext cx="86835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107255" y="2635837"/>
            <a:ext cx="3267045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hu-HU" sz="4400" dirty="0" smtClean="0">
                <a:latin typeface="+mj-lt"/>
              </a:rPr>
              <a:t>nem</a:t>
            </a:r>
            <a:endParaRPr lang="en-GB" sz="4400" dirty="0">
              <a:latin typeface="+mj-lt"/>
            </a:endParaRPr>
          </a:p>
        </p:txBody>
      </p:sp>
      <p:sp>
        <p:nvSpPr>
          <p:cNvPr id="21" name="B"/>
          <p:cNvSpPr/>
          <p:nvPr/>
        </p:nvSpPr>
        <p:spPr>
          <a:xfrm>
            <a:off x="4742318" y="2634459"/>
            <a:ext cx="86835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5610668" y="2635837"/>
            <a:ext cx="3267045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hu-HU" sz="4400" dirty="0" smtClean="0">
                <a:latin typeface="+mj-lt"/>
              </a:rPr>
              <a:t>igen</a:t>
            </a:r>
            <a:endParaRPr lang="en-GB" sz="4400" dirty="0">
              <a:latin typeface="+mj-lt"/>
            </a:endParaRPr>
          </a:p>
        </p:txBody>
      </p:sp>
      <p:sp>
        <p:nvSpPr>
          <p:cNvPr id="20" name="C"/>
          <p:cNvSpPr/>
          <p:nvPr/>
        </p:nvSpPr>
        <p:spPr>
          <a:xfrm>
            <a:off x="238905" y="4246997"/>
            <a:ext cx="86835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107255" y="4245620"/>
            <a:ext cx="3267045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hu-HU" sz="4400" dirty="0" smtClean="0">
                <a:latin typeface="+mj-lt"/>
              </a:rPr>
              <a:t>nem</a:t>
            </a:r>
            <a:endParaRPr lang="en-GB" sz="4400" dirty="0">
              <a:latin typeface="+mj-lt"/>
            </a:endParaRPr>
          </a:p>
        </p:txBody>
      </p:sp>
      <p:sp>
        <p:nvSpPr>
          <p:cNvPr id="22" name="D"/>
          <p:cNvSpPr/>
          <p:nvPr/>
        </p:nvSpPr>
        <p:spPr>
          <a:xfrm>
            <a:off x="4742318" y="4245620"/>
            <a:ext cx="86835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5610668" y="4245620"/>
            <a:ext cx="3267045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hu-HU" sz="4400" dirty="0" smtClean="0">
                <a:latin typeface="+mj-lt"/>
              </a:rPr>
              <a:t>nem</a:t>
            </a:r>
            <a:endParaRPr lang="en-GB" sz="4400" dirty="0">
              <a:latin typeface="+mj-lt"/>
            </a:endParaRPr>
          </a:p>
        </p:txBody>
      </p:sp>
      <p:sp>
        <p:nvSpPr>
          <p:cNvPr id="12" name="Question box"/>
          <p:cNvSpPr/>
          <p:nvPr/>
        </p:nvSpPr>
        <p:spPr>
          <a:xfrm>
            <a:off x="237713" y="306052"/>
            <a:ext cx="8640000" cy="216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hu-HU" sz="4400" dirty="0" smtClean="0">
                <a:latin typeface="+mj-lt"/>
              </a:rPr>
              <a:t>Zöldség</a:t>
            </a:r>
            <a:endParaRPr lang="en-GB" sz="4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8337713" y="6047896"/>
            <a:ext cx="54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781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Diavetítés a képernyőre (4:3 oldalarány)</PresentationFormat>
  <Paragraphs>22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Office-téma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Dell</dc:creator>
  <cp:lastModifiedBy>Dell</cp:lastModifiedBy>
  <cp:revision>1</cp:revision>
  <dcterms:created xsi:type="dcterms:W3CDTF">2020-04-06T08:16:49Z</dcterms:created>
  <dcterms:modified xsi:type="dcterms:W3CDTF">2020-04-06T08:17:58Z</dcterms:modified>
</cp:coreProperties>
</file>